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2D7BD-C5E6-4F88-B007-54280CB94BCD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03C1-9DB0-4829-B528-B8E04B7C8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223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5E00D8-6E09-4CAB-8584-09E833C6D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20579B2-1C5E-4431-9EE2-641422621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5973274-A58F-41F4-8CD0-4A0D764B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0FBA268-E81D-4112-BB9C-F66C2BF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10752CF-19CE-46E6-9E8D-C3D8F712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55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913B48-069D-42B6-9C61-3FAD806B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A828313-1020-4390-9571-0A41AF85E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4A0D932-B547-495B-9C96-18C22B9A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C02E0ED-40FE-47FE-95FA-998CC080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7808354-8E06-4382-8D70-B8376B48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11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3A18058-03C0-44C9-804B-7B3B7ACC2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91C200C-9A1D-4801-B526-035502066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88314FA-D837-4EFF-A7B9-3C2E10E67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2E32A3D-DDDF-4438-8F71-1E1C683A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A78EDBD-735D-4D87-88B0-0206F97A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5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1D8103-7620-41DA-9DDB-A7741282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C5CF6C-9F80-409C-B8F3-73CB3CDEF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051901A-1058-4C15-92A3-B9A691584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D612C17-77DE-49A9-96D9-1F04D4028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9E91013-7079-467A-A1F1-88082B5BA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56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B92275-C6BD-4609-B4C6-60943F310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9A1B33A-A94A-49AF-93B6-DA0F10CB6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290ABE6-D477-4931-AF7D-9FFDB72A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E4246BA-F37D-4A2C-AA1C-3C839A1DF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861394C-D579-4A57-B06B-CDC5A30F3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63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47314C-E2B5-4ECF-B7E2-1D7458E16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DD1B73B-AB54-407F-AB0E-211AB7A2D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357BBDE-BBA7-44D4-807F-3A3243AAD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5B88C0A-6682-4AEE-A9ED-3B43C9E77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08C825A-4867-4EF3-8C49-CAEDFDE6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ECE5A1F-18D2-486C-A266-907B892D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80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64F945-F33B-4C92-860B-2FF6B5326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EBFB6F0-0363-4049-B8CC-AAA9E29D0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DC8C592-604B-45A4-832B-98532D5A7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744F12F0-09E2-46A6-AF26-EFC6CA00D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6A89ACB-AF2D-4860-AF76-E8C0FC532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942DE5C2-7A04-4896-B7C4-003AD9CA9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1A61687F-BACA-4ADA-9BF4-37074325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FF7DC63C-17BF-449B-B669-319DD1734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02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AF2E10-886A-498F-8B9A-631FEDBBA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5B159AD-FE7D-4667-97E8-23016C184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C4F543AE-5628-419F-A04B-79BC2EF4F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108E4A7-479C-479E-BEB0-CFE58EB7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65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16C2E0B6-4B6F-4FE2-8EBF-6F91E29E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91974D8-7557-4C5C-AED9-823208E3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B0C9CCF-4EA4-413C-B142-650A3185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3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7DE4B2-30CF-412B-B4F6-BE50D39C7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09AB22-DA3D-481C-AAE1-AB8A71CAE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EED923C-61FE-47AB-B8D2-E87154FBF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DAA1817-C5FD-4B29-B7C6-3F7A9924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9DC1934-BFEE-4DCD-8A9B-2F4F0A4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E927F14-B1D3-418A-947B-199B81C1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78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D46572-1AA9-441B-88A8-30D5373B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039907F1-1303-4DDA-BC73-7B2FE8A7F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53CEB06-F10F-4282-965C-BEDD44604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13D6D55-96FC-4CDB-ADD7-4260BCAF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F85235E-44FC-45FC-AA9A-C047C4C4A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E529C9F-D3F5-4750-A005-34730C1F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18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F52AAF6-AD52-4622-AB43-5EBBD1E68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E4C442B-3626-4234-9F3F-8F598764D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DFE89C-DCAA-4FE2-A2E2-3C1526915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B1628-56EE-49A5-B21C-D358000138E3}" type="datetimeFigureOut">
              <a:rPr lang="cs-CZ" smtClean="0"/>
              <a:t>30.7. 2020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4C0FFAC-20CF-44C2-BF39-8EFC3002F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5687A5E-06BF-433D-A527-C41084AB3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F763B-5FB8-4A9C-A77E-426BBF048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73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xmlns="" id="{CB8A683B-DABA-4D8D-9D46-66DBFB498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40" y="382555"/>
            <a:ext cx="9755920" cy="5849586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xmlns="" id="{AF9D2BBC-128F-4FDB-BBF5-DBE428FB65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923" y="3121089"/>
            <a:ext cx="923281" cy="615821"/>
          </a:xfrm>
          <a:prstGeom prst="rect">
            <a:avLst/>
          </a:prstGeom>
        </p:spPr>
      </p:pic>
      <p:pic>
        <p:nvPicPr>
          <p:cNvPr id="9" name="Obrázek 8" descr="Obsah obrázku kreslení&#10;&#10;Popis byl vytvořen automaticky">
            <a:extLst>
              <a:ext uri="{FF2B5EF4-FFF2-40B4-BE49-F238E27FC236}">
                <a16:creationId xmlns:a16="http://schemas.microsoft.com/office/drawing/2014/main" xmlns="" id="{CB1E68F7-376A-411B-930C-FB554E1A6A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777" y="3824512"/>
            <a:ext cx="648930" cy="648930"/>
          </a:xfrm>
          <a:prstGeom prst="rect">
            <a:avLst/>
          </a:prstGeom>
        </p:spPr>
      </p:pic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xmlns="" id="{925F03FC-E5FD-40F0-A3CF-ADEF63A01558}"/>
              </a:ext>
            </a:extLst>
          </p:cNvPr>
          <p:cNvCxnSpPr/>
          <p:nvPr/>
        </p:nvCxnSpPr>
        <p:spPr>
          <a:xfrm>
            <a:off x="4954555" y="3526971"/>
            <a:ext cx="3079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xmlns="" id="{800BF2AA-5FCA-486F-8777-F6F73D3CB562}"/>
              </a:ext>
            </a:extLst>
          </p:cNvPr>
          <p:cNvCxnSpPr/>
          <p:nvPr/>
        </p:nvCxnSpPr>
        <p:spPr>
          <a:xfrm flipV="1">
            <a:off x="5262465" y="3061982"/>
            <a:ext cx="98100" cy="46498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xmlns="" id="{ED47B03A-9D7A-42F4-8FD7-BFEA3E08FFCD}"/>
              </a:ext>
            </a:extLst>
          </p:cNvPr>
          <p:cNvCxnSpPr>
            <a:cxnSpLocks/>
          </p:cNvCxnSpPr>
          <p:nvPr/>
        </p:nvCxnSpPr>
        <p:spPr>
          <a:xfrm>
            <a:off x="5311515" y="4148977"/>
            <a:ext cx="2588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xmlns="" id="{055DD1B9-A46C-4337-92B4-7B5542987798}"/>
              </a:ext>
            </a:extLst>
          </p:cNvPr>
          <p:cNvCxnSpPr>
            <a:cxnSpLocks/>
          </p:cNvCxnSpPr>
          <p:nvPr/>
        </p:nvCxnSpPr>
        <p:spPr>
          <a:xfrm flipV="1">
            <a:off x="5311515" y="3196206"/>
            <a:ext cx="174416" cy="9527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A57CE22A-B589-40DF-8114-9CD8B442AE8A}"/>
              </a:ext>
            </a:extLst>
          </p:cNvPr>
          <p:cNvSpPr txBox="1"/>
          <p:nvPr/>
        </p:nvSpPr>
        <p:spPr>
          <a:xfrm>
            <a:off x="5139120" y="4556390"/>
            <a:ext cx="1644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Stávající DZ značení P4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xmlns="" id="{6CDC7A4F-D76F-48E2-9C0A-44286045FDC8}"/>
              </a:ext>
            </a:extLst>
          </p:cNvPr>
          <p:cNvSpPr txBox="1"/>
          <p:nvPr/>
        </p:nvSpPr>
        <p:spPr>
          <a:xfrm>
            <a:off x="3523035" y="3704499"/>
            <a:ext cx="1703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chybějící DZ značení P2</a:t>
            </a:r>
          </a:p>
          <a:p>
            <a:pPr algn="ctr"/>
            <a:r>
              <a:rPr lang="cs-CZ" b="1" dirty="0">
                <a:solidFill>
                  <a:srgbClr val="FF0000"/>
                </a:solidFill>
              </a:rPr>
              <a:t>doplnění</a:t>
            </a:r>
          </a:p>
        </p:txBody>
      </p:sp>
    </p:spTree>
    <p:extLst>
      <p:ext uri="{BB962C8B-B14F-4D97-AF65-F5344CB8AC3E}">
        <p14:creationId xmlns:p14="http://schemas.microsoft.com/office/powerpoint/2010/main" val="1076043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Babrtoš Jaromír</dc:creator>
  <cp:lastModifiedBy>IC</cp:lastModifiedBy>
  <cp:revision>2</cp:revision>
  <cp:lastPrinted>2020-07-01T06:00:55Z</cp:lastPrinted>
  <dcterms:created xsi:type="dcterms:W3CDTF">2020-07-01T05:45:14Z</dcterms:created>
  <dcterms:modified xsi:type="dcterms:W3CDTF">2020-07-30T12:43:12Z</dcterms:modified>
</cp:coreProperties>
</file>